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0696575" cy="7562850"/>
  <p:notesSz cx="7562850" cy="10696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51527-FE0E-1770-1F4B-4695934C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D70653-404B-4E04-90F4-976833A8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7EB6-2FD6-4310-A60D-30928F14EE9A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C295BA-99C6-97A4-8B05-502FFC14E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A57DC9-3CF4-4CFE-9469-7B51CA8C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7F28-C6AB-450A-AE53-9AA79568C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3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29BFE-34D5-8462-9603-64AC728C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0" y="402652"/>
            <a:ext cx="9225796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ACEF6-9C70-5653-5259-AECB28409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390" y="2013259"/>
            <a:ext cx="9225796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F47C2-990C-FDF2-CFC8-4DBFD92B6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5390" y="7009642"/>
            <a:ext cx="240672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07EB6-2FD6-4310-A60D-30928F14EE9A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9BC3E-84DC-A342-1296-744F44A24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3241" y="7009642"/>
            <a:ext cx="361009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C7F93-1FB2-BAA0-591D-DE9333C46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4456" y="7009642"/>
            <a:ext cx="240672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67F28-C6AB-450A-AE53-9AA79568C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9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802203" rtl="0" eaLnBrk="1" latinLnBrk="1" hangingPunct="1">
        <a:lnSpc>
          <a:spcPct val="90000"/>
        </a:lnSpc>
        <a:spcBef>
          <a:spcPct val="0"/>
        </a:spcBef>
        <a:buNone/>
        <a:defRPr sz="3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51" indent="-200551" algn="l" defTabSz="802203" rtl="0" eaLnBrk="1" latinLnBrk="1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652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2pPr>
      <a:lvl3pPr marL="1002754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3pPr>
      <a:lvl4pPr marL="1403855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957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6059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7160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8262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9363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102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203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305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406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508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609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711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812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onezeun.dothome.co.kr/minda/index.php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B3B654-6138-A6DE-FEDF-40D7D604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3CD33-079C-9441-C8F9-7BA8762419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90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FE0CB5-0BFF-61EB-3E2D-CCB3C594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8E3732-0E61-CBC9-8281-87103F24FF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A88EC3-4006-00E2-D417-852D2111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3" y="3558092"/>
            <a:ext cx="2132767" cy="2463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5BCF50-C1A5-CB34-05E8-DF9B26A5F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02" y="3558091"/>
            <a:ext cx="7357131" cy="2463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6A7136-5128-78AB-021D-7058AB10F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3" y="1301090"/>
            <a:ext cx="10004884" cy="16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DB2CAD-FC13-9C1A-D2AC-3818FB7C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CB5FB0-A05A-60E6-0230-DADDB0CD2A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186596-62C4-FE8E-C5A2-76C57F5DE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85" y="3008713"/>
            <a:ext cx="3575120" cy="11052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6167B5-0ED0-BAF0-BF15-8CD913EA7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-8637" r="-1"/>
          <a:stretch/>
        </p:blipFill>
        <p:spPr>
          <a:xfrm>
            <a:off x="1466401" y="1398969"/>
            <a:ext cx="7763773" cy="7644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FCDB9F-9CD1-4E43-D037-E6599BF76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96" y="2943225"/>
            <a:ext cx="3813868" cy="3041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66809C-22D0-F1DB-1E30-34C06E9B6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5011529"/>
            <a:ext cx="4005516" cy="96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7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3AE5E29-0CC6-B226-C306-9422AD37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27368-2787-C664-914E-CAE4706924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3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40DD64-3C03-B177-0E1F-08AB08C9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532A9-B2EB-F6B8-73F9-0F52C2650E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4243AB-7CE2-9EEB-9843-DF57FED6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4B67BF-B14D-C470-EBAA-2B98185B5B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590D41-DC16-643D-FF3B-52814113E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85" y="2236815"/>
            <a:ext cx="5052551" cy="3089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8FEBB8-E40B-DF33-8319-063C084CE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6" y="2200275"/>
            <a:ext cx="5167661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97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19BD1B2-734C-ABE3-41B6-F11B217C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40C04-D132-D14E-2D2C-2827DF664A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D0EC59-1580-D977-0E22-1BACA90D9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1381474"/>
            <a:ext cx="3595706" cy="4799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00CC4E-6751-6B38-F173-66F960F75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5" y="1902618"/>
            <a:ext cx="5371081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22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96BBD0-85C1-AA01-C0D4-946DF053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0F1C45-3A89-C354-8E83-7240292FE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CB4244-AE4B-0271-1BA9-FEAACC959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00" y="1184262"/>
            <a:ext cx="6461734" cy="31438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798D63-62CF-810C-DC7E-3E434F7BA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6" y="4553799"/>
            <a:ext cx="619510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3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736D95-342E-9837-A480-B3A4901F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40B923-ADF5-936A-A035-8BB3BD1AAD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E6905-04A7-6026-1DE9-53D1CF58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" y="1560512"/>
            <a:ext cx="6623653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78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4909B41-02BB-2268-6CCD-F3CE6ED8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DB00F9-A820-00DB-46EC-7579D2DFAD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E9198-37BA-63C2-D43A-AA610FB731DF}"/>
              </a:ext>
            </a:extLst>
          </p:cNvPr>
          <p:cNvSpPr txBox="1"/>
          <p:nvPr/>
        </p:nvSpPr>
        <p:spPr>
          <a:xfrm>
            <a:off x="793215" y="3412093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http://onezeun.dothome.co.kr/minda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1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034041-2213-418A-85F0-E48FE193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28C03-218C-015B-EA92-CCE955F408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73E8BD-1F02-8873-BA1A-8E72822F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2D975-DDA2-53CB-271F-64B0FF24DD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E7AD78-204C-BED7-F9A7-C5E4861B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9DC3F3-DAC0-2231-E404-73F210B32A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F1B5CBA-C03A-3530-8A39-12A79769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B04346-7C69-BCF9-1FF6-A43EB0F835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1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4B45EC-A744-0B09-6071-FC74BDE8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8D905-B835-2EB9-2655-D2A0655402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3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BBDAD8-A969-07BF-C951-C400CD42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B48DEB-4364-DBDF-78C8-63EC02DD38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365AAE-0DF6-6582-095C-8DAF7AB4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213301-CFCC-0F22-ACC1-55D26B45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445" y="1903694"/>
            <a:ext cx="3987130" cy="37554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083633-0EAF-036F-DB1B-C568052A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2" y="428155"/>
            <a:ext cx="4715533" cy="6706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EF74CB-598D-4560-3A6F-5E7204C65E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3"/>
          <a:stretch/>
        </p:blipFill>
        <p:spPr>
          <a:xfrm>
            <a:off x="1059325" y="143756"/>
            <a:ext cx="3830180" cy="7275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E4F3D-958C-6CD4-AC4C-EFC6F05126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73"/>
          <a:stretch/>
        </p:blipFill>
        <p:spPr>
          <a:xfrm>
            <a:off x="2435578" y="143757"/>
            <a:ext cx="3987480" cy="7275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AB7AF5-48E3-168A-6635-BCE59609E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51" y="763950"/>
            <a:ext cx="18097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2A3AEE-3028-5C09-080E-E0F8F5CD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85417F-4493-6049-4A24-F11BA3DAF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4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</Words>
  <Application>Microsoft Office PowerPoint</Application>
  <PresentationFormat>사용자 지정</PresentationFormat>
  <Paragraphs>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지은</dc:creator>
  <cp:lastModifiedBy>한 지은</cp:lastModifiedBy>
  <cp:revision>5</cp:revision>
  <dcterms:created xsi:type="dcterms:W3CDTF">2022-11-28T13:33:06Z</dcterms:created>
  <dcterms:modified xsi:type="dcterms:W3CDTF">2022-11-29T16:18:28Z</dcterms:modified>
</cp:coreProperties>
</file>